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Relationship Id="rId3" Type="http://schemas.openxmlformats.org/officeDocument/2006/relationships/image" Target="../media/image4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6537960"/>
            <a:ext cx="12191695" cy="320040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" y="1463040"/>
            <a:ext cx="3840480" cy="38404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120640" y="1554480"/>
            <a:ext cx="64008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BUILD YOUR WEBSITE CLASS  ·  SATURDAY, SEPTEMBER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120640" y="2103120"/>
            <a:ext cx="6583680" cy="2194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4400" b="1">
                <a:solidFill>
                  <a:srgbClr val="FFFFFF"/>
                </a:solidFill>
                <a:latin typeface="Arial"/>
              </a:rPr>
              <a:t>Today we build BBRGolf.com together.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120640" y="4297680"/>
            <a:ext cx="6583680" cy="14630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2200" b="0">
                <a:solidFill>
                  <a:srgbClr val="FFF4D6"/>
                </a:solidFill>
                <a:latin typeface="Arial"/>
              </a:rPr>
              <a:t>You follow the same steps on your laptop and leave with a complete website folder, ready for your own domain.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7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7 — Click every link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Home, About, Golf Trips, Backroad Adventures, Contact. Every page opens. Every menu comes back to Home. Same lines in every file.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Click all five on yours.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No page missing, no link broken.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1124712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“Every page carries the menu. Nothing is hidden.”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8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8 — The other pages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about.html: heading and first paragraph. golf-trips.html: heading and the next-outing card. Save, refresh.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Your About page and your Page One. Page Two can wait for another day.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Both pages show your words after a refresh.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1124712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“Two pages, one minute each.”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9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9 — Turn on the contact form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contact.html: find YOUR-WEB3FORMS-ACCESS-KEY, paste the key from the Web3Forms email. Change the email and phone lines. Save. Send a test. Watch it arrive.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Same with your key. No key yet? Leave the placeholder. The form works the day you paste it.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Your email address shows on the Contact page.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557784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“A website cannot send email by itself. This one line rents a mailman.”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09360" y="1051560"/>
            <a:ext cx="5486400" cy="4480560"/>
          </a:xfrm>
          <a:prstGeom prst="rect">
            <a:avLst/>
          </a:prstGeom>
          <a:solidFill>
            <a:srgbClr val="FFF4D6"/>
          </a:solidFill>
          <a:ln>
            <a:solidFill>
              <a:srgbClr val="D8DF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0" y="283464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SCREENSHOT: shot-12-web3forms-key.png</a:t>
            </a:r>
          </a:p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(coming before class)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09360" y="5577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The key that Web3Forms emails you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10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10 — The pre-publishing test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Five checks, out loud: all pages open · menu works from every page · logo shows · no “Your Business Name” left · contact details correct.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Run the same five checks on yours.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All five pass. This folder is now a finished website.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1124712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“Before anything goes public, five checks.”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11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11 — Publish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Cloudflare → Workers &amp; Pages → Create → Pages → Upload assets. Name it. Drag the folder in. Deploy. A pages.dev address appears. Custom domains → add bbrgolf.com.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Domain Active in Cloudflare? Same moves with your folder. Not yet? Zip the folder and do this at home when the Active email arrives.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Your pages.dev address loads your site, or your ZIP is saved where you can find it.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557784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“Watch the address bar.”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09360" y="1051560"/>
            <a:ext cx="5486400" cy="4480560"/>
          </a:xfrm>
          <a:prstGeom prst="rect">
            <a:avLst/>
          </a:prstGeom>
          <a:solidFill>
            <a:srgbClr val="FFF4D6"/>
          </a:solidFill>
          <a:ln>
            <a:solidFill>
              <a:srgbClr val="D8DF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0" y="283464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SCREENSHOT: shot-07-pages-upload.png</a:t>
            </a:r>
          </a:p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(coming before class)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09360" y="5577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Drag the folder 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11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11, step by step</a:t>
            </a:r>
          </a:p>
        </p:txBody>
      </p:sp>
      <p:sp>
        <p:nvSpPr>
          <p:cNvPr id="9" name="Rectangle 8"/>
          <p:cNvSpPr/>
          <p:nvPr/>
        </p:nvSpPr>
        <p:spPr>
          <a:xfrm>
            <a:off x="457200" y="1828800"/>
            <a:ext cx="3657600" cy="2926080"/>
          </a:xfrm>
          <a:prstGeom prst="rect">
            <a:avLst/>
          </a:prstGeom>
          <a:solidFill>
            <a:srgbClr val="FFF4D6"/>
          </a:solidFill>
          <a:ln>
            <a:solidFill>
              <a:srgbClr val="D8DF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TextBox 9"/>
          <p:cNvSpPr txBox="1"/>
          <p:nvPr/>
        </p:nvSpPr>
        <p:spPr>
          <a:xfrm>
            <a:off x="457200" y="283464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SCREENSHOT: shot-06-pages-create.png</a:t>
            </a:r>
          </a:p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(coming before class)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57200" y="48006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1. Create → Pages → Upload assets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4266590" y="1828800"/>
            <a:ext cx="3657600" cy="2926080"/>
          </a:xfrm>
          <a:prstGeom prst="rect">
            <a:avLst/>
          </a:prstGeom>
          <a:solidFill>
            <a:srgbClr val="FFF4D6"/>
          </a:solidFill>
          <a:ln>
            <a:solidFill>
              <a:srgbClr val="D8DF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4266590" y="283464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SCREENSHOT: shot-07-pages-upload.png</a:t>
            </a:r>
          </a:p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(coming before class)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266590" y="48006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2. Name it, drag the folder in, Deploy</a:t>
            </a:r>
          </a:p>
        </p:txBody>
      </p:sp>
      <p:sp>
        <p:nvSpPr>
          <p:cNvPr id="15" name="Rectangle 14"/>
          <p:cNvSpPr/>
          <p:nvPr/>
        </p:nvSpPr>
        <p:spPr>
          <a:xfrm>
            <a:off x="8075980" y="1828800"/>
            <a:ext cx="3657600" cy="2926080"/>
          </a:xfrm>
          <a:prstGeom prst="rect">
            <a:avLst/>
          </a:prstGeom>
          <a:solidFill>
            <a:srgbClr val="FFF4D6"/>
          </a:solidFill>
          <a:ln>
            <a:solidFill>
              <a:srgbClr val="D8DF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8075980" y="2834640"/>
            <a:ext cx="36576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SCREENSHOT: shot-08-pages-custom-domain.png</a:t>
            </a:r>
          </a:p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(coming before class)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8075980" y="4800600"/>
            <a:ext cx="3657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3. Custom domains → add your domain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200" y="5212080"/>
            <a:ext cx="1124712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Cloudflare writes the DNS record for you. The padlock (SSL) is automatic. Nothing else to configure.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12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12 — The final test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Scan the QR code. bbrgolf.com opens on every phone in the room. One volunteer sends a message through the contact form. It arrives on this screen.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Open your own site on your phone, if it is published. Send yourself a message.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 built a website today.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1124712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“That message left a phone in this room, went through a server somewhere, and came back to this laptop.”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457200" y="457200"/>
            <a:ext cx="1124712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Scan with your phone</a:t>
            </a:r>
          </a:p>
        </p:txBody>
      </p:sp>
      <p:sp>
        <p:nvSpPr>
          <p:cNvPr id="4" name="Rectangle 3"/>
          <p:cNvSpPr/>
          <p:nvPr/>
        </p:nvSpPr>
        <p:spPr>
          <a:xfrm>
            <a:off x="1828800" y="1554480"/>
            <a:ext cx="3749039" cy="37490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qr-bbrgolf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1680" y="1737360"/>
            <a:ext cx="3383280" cy="33832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54480" y="5394960"/>
            <a:ext cx="4297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2600" b="1">
                <a:solidFill>
                  <a:srgbClr val="F8C53A"/>
                </a:solidFill>
                <a:latin typeface="Arial"/>
              </a:rPr>
              <a:t>bbrgolf.com</a:t>
            </a:r>
          </a:p>
        </p:txBody>
      </p:sp>
      <p:sp>
        <p:nvSpPr>
          <p:cNvPr id="7" name="Rectangle 6"/>
          <p:cNvSpPr/>
          <p:nvPr/>
        </p:nvSpPr>
        <p:spPr>
          <a:xfrm>
            <a:off x="6583680" y="1554480"/>
            <a:ext cx="3749039" cy="37490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8" name="Picture 7" descr="qr-cours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6560" y="1737360"/>
            <a:ext cx="3383280" cy="338328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309360" y="5394960"/>
            <a:ext cx="429768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2600" b="1">
                <a:solidFill>
                  <a:srgbClr val="F8C53A"/>
                </a:solidFill>
                <a:latin typeface="Arial"/>
              </a:rPr>
              <a:t>course.bbrgolf.com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011680"/>
            <a:ext cx="10698480" cy="1645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6000" b="1">
                <a:solidFill>
                  <a:srgbClr val="003F2D"/>
                </a:solidFill>
                <a:latin typeface="Arial"/>
              </a:rPr>
              <a:t>Change. Save. Refresh. Drag it in again.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71600" y="3840480"/>
            <a:ext cx="9418320" cy="1371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2400" b="0">
                <a:solidFill>
                  <a:srgbClr val="07583D"/>
                </a:solidFill>
                <a:latin typeface="Arial"/>
              </a:rPr>
              <a:t>That is the whole job from now on. Everything from today lives at course.bbrgolf.com.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Appendix — Before class, at home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82880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5D6F67"/>
                </a:solidFill>
                <a:latin typeface="Arial"/>
              </a:rPr>
              <a:t>Full sheet with pictures: course.bbrgolf.com/homework.html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468880"/>
            <a:ext cx="557784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1. Install VS Code.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2. Create a free Cloudflare account.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3. Add your domain to Cloudflare and change the nameservers where you bought it. Wait for the Active email.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4. Get your Web3Forms access key by email.</a:t>
            </a:r>
          </a:p>
        </p:txBody>
      </p:sp>
      <p:sp>
        <p:nvSpPr>
          <p:cNvPr id="10" name="Rectangle 9"/>
          <p:cNvSpPr/>
          <p:nvPr/>
        </p:nvSpPr>
        <p:spPr>
          <a:xfrm>
            <a:off x="6309360" y="1051560"/>
            <a:ext cx="5486400" cy="4480560"/>
          </a:xfrm>
          <a:prstGeom prst="rect">
            <a:avLst/>
          </a:prstGeom>
          <a:solidFill>
            <a:srgbClr val="FFF4D6"/>
          </a:solidFill>
          <a:ln>
            <a:solidFill>
              <a:srgbClr val="D8DF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309360" y="283464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SCREENSHOT: shot-03-nameservers.png</a:t>
            </a:r>
          </a:p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(coming before class)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309360" y="5577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The two nameservers to copy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How today works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82880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5D6F67"/>
                </a:solidFill>
                <a:latin typeface="Arial"/>
              </a:rPr>
              <a:t>Two tracks, one rhythm.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468880"/>
            <a:ext cx="112471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WATCH  —  I do the step on BBRGolf.com, on this screen.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BUILD  —  You do the same step on your laptop, with your own name.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CHECK  —  We confirm yours matches before we move on.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Twelve moves. Every one ends with something you can see.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Your domain is yours, not bbrgolf.com. When the screen says BBR Golf, you type your name.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Two rules for the room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828800"/>
            <a:ext cx="1124712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5D6F67"/>
                </a:solidFill>
                <a:latin typeface="Arial"/>
              </a:rPr>
              <a:t>Password and account safety.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2468880"/>
            <a:ext cx="11247120" cy="41148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Only my demo account ever appears on this screen.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You sign into your own accounts on your own laptop. Nobody reads a password aloud, nobody holds a phone up for a code.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I never type, see, or keep your password. Not even family.</a:t>
            </a:r>
          </a:p>
          <a:p>
            <a:pPr algn="l">
              <a:spcAft>
                <a:spcPts val="600"/>
              </a:spcAft>
            </a:pPr>
            <a:r>
              <a:rPr sz="2000" b="0">
                <a:solidFill>
                  <a:srgbClr val="17352B"/>
                </a:solidFill>
                <a:latin typeface="Arial"/>
              </a:rPr>
              <a:t>•  If you reach a login screen, you type it. I look away.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1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1 — This is what we are building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The finished BBRGolf.com, all five pages. Then bbrgolf.com typed fresh: nothing there yet.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Open course.bbrgolf.com. Download starter.zip. Unzip it. You have a folder called my-website.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Your folder shows five .html files, styles.css, and an images folder.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557784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“Right now the address goes nowhere. In ninety minutes it goes here.”</a:t>
            </a:r>
          </a:p>
        </p:txBody>
      </p:sp>
      <p:pic>
        <p:nvPicPr>
          <p:cNvPr id="17" name="Picture 16" descr="deck-site-hom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2257" y="1051560"/>
            <a:ext cx="4260605" cy="4480560"/>
          </a:xfrm>
          <a:prstGeom prst="rect">
            <a:avLst/>
          </a:prstGeom>
          <a:ln>
            <a:solidFill>
              <a:srgbClr val="D8DFD9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6309360" y="5577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The finished homepage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2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2 — What a website actually is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Four words: Domain (bbrgolf.com, the name). Hosting (where the files sit). Files (the pages). DNS (the address-book entry that points the name at the files).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Say your domain out loud, and where you bought it.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 can point to your domain in your Cloudflare account, or you know it is on the way.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557784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“Four words, and you only had to buy one of them.”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09360" y="1051560"/>
            <a:ext cx="5486400" cy="4480560"/>
          </a:xfrm>
          <a:prstGeom prst="rect">
            <a:avLst/>
          </a:prstGeom>
          <a:solidFill>
            <a:srgbClr val="FFF4D6"/>
          </a:solidFill>
          <a:ln>
            <a:solidFill>
              <a:srgbClr val="D8DF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0" y="283464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SCREENSHOT: shot-05-cf-domain-overview.png</a:t>
            </a:r>
          </a:p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(coming before class)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09360" y="5577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bbrgolf.com sitting in Cloudflare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3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3 — Open the folder in VS Code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File, Open Folder, choose my-website. The file list appears on the left. Click index.html.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Same on your laptop.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 can see the line that says  CHANGE THIS: your business name.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557784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530352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“A website is a folder. That is the whole secret.”</a:t>
            </a:r>
          </a:p>
        </p:txBody>
      </p:sp>
      <p:sp>
        <p:nvSpPr>
          <p:cNvPr id="17" name="Rectangle 16"/>
          <p:cNvSpPr/>
          <p:nvPr/>
        </p:nvSpPr>
        <p:spPr>
          <a:xfrm>
            <a:off x="6309360" y="1051560"/>
            <a:ext cx="5486400" cy="4480560"/>
          </a:xfrm>
          <a:prstGeom prst="rect">
            <a:avLst/>
          </a:prstGeom>
          <a:solidFill>
            <a:srgbClr val="FFF4D6"/>
          </a:solidFill>
          <a:ln>
            <a:solidFill>
              <a:srgbClr val="D8DF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6309360" y="283464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SCREENSHOT: shot-10-vscode-folder.png</a:t>
            </a:r>
          </a:p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(coming before class)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309360" y="5577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The folder open in VS Code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4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4 — See it in a browser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Double-click index.html in the folder. It opens in the browser. This is the website, running from this laptop.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Same. Keep that browser tab open all class.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402336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The page says “Your Business Name” at the top.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309360" y="1051560"/>
            <a:ext cx="5486400" cy="4480560"/>
          </a:xfrm>
          <a:prstGeom prst="rect">
            <a:avLst/>
          </a:prstGeom>
          <a:solidFill>
            <a:srgbClr val="FFF4D6"/>
          </a:solidFill>
          <a:ln>
            <a:solidFill>
              <a:srgbClr val="D8DFD9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6309360" y="2834640"/>
            <a:ext cx="5486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SCREENSHOT: shot-11-starter-in-browser.png</a:t>
            </a:r>
          </a:p>
          <a:p>
            <a:pPr algn="ctr">
              <a:spcAft>
                <a:spcPts val="600"/>
              </a:spcAft>
            </a:pPr>
            <a:r>
              <a:rPr sz="1600" b="0">
                <a:solidFill>
                  <a:srgbClr val="5D6F67"/>
                </a:solidFill>
                <a:latin typeface="Arial"/>
              </a:rPr>
              <a:t>(coming before class)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309360" y="5577840"/>
            <a:ext cx="54864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The untouched starter page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5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5 — Put your name on it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Change “Your Business Name” to “BBR Golf”. Three places: tab title, header, footer. Save (Ctrl+S). Refresh the browser (F5).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Your own name in those three places. Save. Refresh.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Your name is on the page. If not: did you save?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1124712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“Change, save, refresh. You will do this a thousand times and it never gets harder.”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822960"/>
          </a:xfrm>
          <a:prstGeom prst="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22960"/>
            <a:ext cx="12191695" cy="54864"/>
          </a:xfrm>
          <a:prstGeom prst="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bbr-bad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320" y="91440"/>
            <a:ext cx="640080" cy="6400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51560" y="164592"/>
            <a:ext cx="7315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1">
                <a:solidFill>
                  <a:srgbClr val="FFFFFF"/>
                </a:solidFill>
                <a:latin typeface="Arial"/>
              </a:rPr>
              <a:t>Build Your Website Class  ·  BBRGolf.com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174175" y="164592"/>
            <a:ext cx="27432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>
              <a:spcAft>
                <a:spcPts val="600"/>
              </a:spcAft>
            </a:pPr>
            <a:r>
              <a:rPr sz="1600" b="1">
                <a:solidFill>
                  <a:srgbClr val="F8C53A"/>
                </a:solidFill>
                <a:latin typeface="Arial"/>
              </a:rPr>
              <a:t>Move 6 of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6400800"/>
            <a:ext cx="73152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200" b="0">
                <a:solidFill>
                  <a:srgbClr val="5D6F67"/>
                </a:solidFill>
                <a:latin typeface="Arial"/>
              </a:rPr>
              <a:t>course.bbrgolf.com  ·  everything for class in one place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1005840"/>
            <a:ext cx="11247120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3400" b="1">
                <a:solidFill>
                  <a:srgbClr val="003F2D"/>
                </a:solidFill>
                <a:latin typeface="Arial"/>
              </a:rPr>
              <a:t>Move 6 — Headline, sentence, logo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457200" y="1874519"/>
            <a:ext cx="1371600" cy="384048"/>
          </a:xfrm>
          <a:prstGeom prst="roundRect">
            <a:avLst/>
          </a:prstGeom>
          <a:solidFill>
            <a:srgbClr val="003F2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WATCH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965960" y="180136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Change the headline and the sentence under it. Drop the badge into images, rename it logo.png. Save, refresh.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457200" y="3200399"/>
            <a:ext cx="1371600" cy="384048"/>
          </a:xfrm>
          <a:prstGeom prst="roundRect">
            <a:avLst/>
          </a:prstGeom>
          <a:solidFill>
            <a:srgbClr val="F8C53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BUILD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965960" y="312724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Your headline and sentence. Your logo if you brought one, otherwise leave ours for today.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457200" y="4526279"/>
            <a:ext cx="1371600" cy="384048"/>
          </a:xfrm>
          <a:prstGeom prst="roundRect">
            <a:avLst/>
          </a:prstGeom>
          <a:solidFill>
            <a:srgbClr val="82C5E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003F2D"/>
                </a:solidFill>
                <a:latin typeface="Arial"/>
              </a:rPr>
              <a:t>CHECK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965960" y="4453127"/>
            <a:ext cx="969264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800" b="0">
                <a:solidFill>
                  <a:srgbClr val="17352B"/>
                </a:solidFill>
                <a:latin typeface="Arial"/>
              </a:rPr>
              <a:t>Headline and sentence are yours. The logo shows top left.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57200" y="5806440"/>
            <a:ext cx="11247120" cy="502920"/>
          </a:xfrm>
          <a:prstGeom prst="rect">
            <a:avLst/>
          </a:prstGeom>
          <a:solidFill>
            <a:srgbClr val="FFF4D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594360" y="5852160"/>
            <a:ext cx="10972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spcAft>
                <a:spcPts val="600"/>
              </a:spcAft>
            </a:pPr>
            <a:r>
              <a:rPr sz="1400" b="0">
                <a:solidFill>
                  <a:srgbClr val="07583D"/>
                </a:solidFill>
                <a:latin typeface="Arial"/>
              </a:rPr>
              <a:t>Say:  “Now it stops looking like a template.”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